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35" autoAdjust="0"/>
  </p:normalViewPr>
  <p:slideViewPr>
    <p:cSldViewPr snapToGrid="0">
      <p:cViewPr varScale="1">
        <p:scale>
          <a:sx n="104" d="100"/>
          <a:sy n="104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han, Man" userId="37104710-05df-4370-9d86-514a293a6e2e" providerId="ADAL" clId="{F8A55050-74ED-45D5-92A7-053B2A482D3A}"/>
    <pc:docChg chg="undo custSel addSld delSld">
      <pc:chgData name="Mohan, Man" userId="37104710-05df-4370-9d86-514a293a6e2e" providerId="ADAL" clId="{F8A55050-74ED-45D5-92A7-053B2A482D3A}" dt="2024-10-11T02:38:18.052" v="27" actId="47"/>
      <pc:docMkLst>
        <pc:docMk/>
      </pc:docMkLst>
      <pc:sldChg chg="add del">
        <pc:chgData name="Mohan, Man" userId="37104710-05df-4370-9d86-514a293a6e2e" providerId="ADAL" clId="{F8A55050-74ED-45D5-92A7-053B2A482D3A}" dt="2024-10-11T02:38:18.052" v="27" actId="47"/>
        <pc:sldMkLst>
          <pc:docMk/>
          <pc:sldMk cId="3414948269" sldId="258"/>
        </pc:sldMkLst>
      </pc:sldChg>
      <pc:sldChg chg="del">
        <pc:chgData name="Mohan, Man" userId="37104710-05df-4370-9d86-514a293a6e2e" providerId="ADAL" clId="{F8A55050-74ED-45D5-92A7-053B2A482D3A}" dt="2024-10-11T02:37:52.230" v="0" actId="47"/>
        <pc:sldMkLst>
          <pc:docMk/>
          <pc:sldMk cId="3742170954" sldId="259"/>
        </pc:sldMkLst>
      </pc:sldChg>
      <pc:sldChg chg="del">
        <pc:chgData name="Mohan, Man" userId="37104710-05df-4370-9d86-514a293a6e2e" providerId="ADAL" clId="{F8A55050-74ED-45D5-92A7-053B2A482D3A}" dt="2024-10-11T02:37:53.533" v="1" actId="47"/>
        <pc:sldMkLst>
          <pc:docMk/>
          <pc:sldMk cId="2234559543" sldId="260"/>
        </pc:sldMkLst>
      </pc:sldChg>
      <pc:sldChg chg="del">
        <pc:chgData name="Mohan, Man" userId="37104710-05df-4370-9d86-514a293a6e2e" providerId="ADAL" clId="{F8A55050-74ED-45D5-92A7-053B2A482D3A}" dt="2024-10-11T02:38:04.519" v="23" actId="47"/>
        <pc:sldMkLst>
          <pc:docMk/>
          <pc:sldMk cId="624856637" sldId="261"/>
        </pc:sldMkLst>
      </pc:sldChg>
      <pc:sldChg chg="del">
        <pc:chgData name="Mohan, Man" userId="37104710-05df-4370-9d86-514a293a6e2e" providerId="ADAL" clId="{F8A55050-74ED-45D5-92A7-053B2A482D3A}" dt="2024-10-11T02:38:06.288" v="24" actId="47"/>
        <pc:sldMkLst>
          <pc:docMk/>
          <pc:sldMk cId="2717183306" sldId="262"/>
        </pc:sldMkLst>
      </pc:sldChg>
      <pc:sldChg chg="del">
        <pc:chgData name="Mohan, Man" userId="37104710-05df-4370-9d86-514a293a6e2e" providerId="ADAL" clId="{F8A55050-74ED-45D5-92A7-053B2A482D3A}" dt="2024-10-11T02:38:07.549" v="25" actId="47"/>
        <pc:sldMkLst>
          <pc:docMk/>
          <pc:sldMk cId="870025364" sldId="263"/>
        </pc:sldMkLst>
      </pc:sldChg>
      <pc:sldChg chg="del">
        <pc:chgData name="Mohan, Man" userId="37104710-05df-4370-9d86-514a293a6e2e" providerId="ADAL" clId="{F8A55050-74ED-45D5-92A7-053B2A482D3A}" dt="2024-10-11T02:38:03.333" v="21" actId="47"/>
        <pc:sldMkLst>
          <pc:docMk/>
          <pc:sldMk cId="1131492891" sldId="264"/>
        </pc:sldMkLst>
      </pc:sldChg>
      <pc:sldChg chg="del">
        <pc:chgData name="Mohan, Man" userId="37104710-05df-4370-9d86-514a293a6e2e" providerId="ADAL" clId="{F8A55050-74ED-45D5-92A7-053B2A482D3A}" dt="2024-10-11T02:38:03.965" v="22" actId="47"/>
        <pc:sldMkLst>
          <pc:docMk/>
          <pc:sldMk cId="3674586638" sldId="265"/>
        </pc:sldMkLst>
      </pc:sldChg>
      <pc:sldChg chg="del">
        <pc:chgData name="Mohan, Man" userId="37104710-05df-4370-9d86-514a293a6e2e" providerId="ADAL" clId="{F8A55050-74ED-45D5-92A7-053B2A482D3A}" dt="2024-10-11T02:37:55.556" v="5" actId="47"/>
        <pc:sldMkLst>
          <pc:docMk/>
          <pc:sldMk cId="1261270142" sldId="266"/>
        </pc:sldMkLst>
      </pc:sldChg>
      <pc:sldChg chg="del">
        <pc:chgData name="Mohan, Man" userId="37104710-05df-4370-9d86-514a293a6e2e" providerId="ADAL" clId="{F8A55050-74ED-45D5-92A7-053B2A482D3A}" dt="2024-10-11T02:37:56.028" v="6" actId="47"/>
        <pc:sldMkLst>
          <pc:docMk/>
          <pc:sldMk cId="2399525343" sldId="267"/>
        </pc:sldMkLst>
      </pc:sldChg>
      <pc:sldChg chg="del">
        <pc:chgData name="Mohan, Man" userId="37104710-05df-4370-9d86-514a293a6e2e" providerId="ADAL" clId="{F8A55050-74ED-45D5-92A7-053B2A482D3A}" dt="2024-10-11T02:37:57.023" v="8" actId="47"/>
        <pc:sldMkLst>
          <pc:docMk/>
          <pc:sldMk cId="2260216419" sldId="269"/>
        </pc:sldMkLst>
      </pc:sldChg>
      <pc:sldChg chg="del">
        <pc:chgData name="Mohan, Man" userId="37104710-05df-4370-9d86-514a293a6e2e" providerId="ADAL" clId="{F8A55050-74ED-45D5-92A7-053B2A482D3A}" dt="2024-10-11T02:37:56.566" v="7" actId="47"/>
        <pc:sldMkLst>
          <pc:docMk/>
          <pc:sldMk cId="3194131882" sldId="270"/>
        </pc:sldMkLst>
      </pc:sldChg>
      <pc:sldChg chg="del">
        <pc:chgData name="Mohan, Man" userId="37104710-05df-4370-9d86-514a293a6e2e" providerId="ADAL" clId="{F8A55050-74ED-45D5-92A7-053B2A482D3A}" dt="2024-10-11T02:37:57.577" v="9" actId="47"/>
        <pc:sldMkLst>
          <pc:docMk/>
          <pc:sldMk cId="3011352975" sldId="271"/>
        </pc:sldMkLst>
      </pc:sldChg>
      <pc:sldChg chg="del">
        <pc:chgData name="Mohan, Man" userId="37104710-05df-4370-9d86-514a293a6e2e" providerId="ADAL" clId="{F8A55050-74ED-45D5-92A7-053B2A482D3A}" dt="2024-10-11T02:37:58.068" v="10" actId="47"/>
        <pc:sldMkLst>
          <pc:docMk/>
          <pc:sldMk cId="36225885" sldId="272"/>
        </pc:sldMkLst>
      </pc:sldChg>
      <pc:sldChg chg="del">
        <pc:chgData name="Mohan, Man" userId="37104710-05df-4370-9d86-514a293a6e2e" providerId="ADAL" clId="{F8A55050-74ED-45D5-92A7-053B2A482D3A}" dt="2024-10-11T02:37:58.459" v="11" actId="47"/>
        <pc:sldMkLst>
          <pc:docMk/>
          <pc:sldMk cId="3140328593" sldId="273"/>
        </pc:sldMkLst>
      </pc:sldChg>
      <pc:sldChg chg="del">
        <pc:chgData name="Mohan, Man" userId="37104710-05df-4370-9d86-514a293a6e2e" providerId="ADAL" clId="{F8A55050-74ED-45D5-92A7-053B2A482D3A}" dt="2024-10-11T02:37:58.932" v="12" actId="47"/>
        <pc:sldMkLst>
          <pc:docMk/>
          <pc:sldMk cId="669503856" sldId="274"/>
        </pc:sldMkLst>
      </pc:sldChg>
      <pc:sldChg chg="del">
        <pc:chgData name="Mohan, Man" userId="37104710-05df-4370-9d86-514a293a6e2e" providerId="ADAL" clId="{F8A55050-74ED-45D5-92A7-053B2A482D3A}" dt="2024-10-11T02:37:59.347" v="13" actId="47"/>
        <pc:sldMkLst>
          <pc:docMk/>
          <pc:sldMk cId="3635091487" sldId="275"/>
        </pc:sldMkLst>
      </pc:sldChg>
      <pc:sldChg chg="del">
        <pc:chgData name="Mohan, Man" userId="37104710-05df-4370-9d86-514a293a6e2e" providerId="ADAL" clId="{F8A55050-74ED-45D5-92A7-053B2A482D3A}" dt="2024-10-11T02:37:54.106" v="2" actId="47"/>
        <pc:sldMkLst>
          <pc:docMk/>
          <pc:sldMk cId="2458001602" sldId="281"/>
        </pc:sldMkLst>
      </pc:sldChg>
      <pc:sldChg chg="del">
        <pc:chgData name="Mohan, Man" userId="37104710-05df-4370-9d86-514a293a6e2e" providerId="ADAL" clId="{F8A55050-74ED-45D5-92A7-053B2A482D3A}" dt="2024-10-11T02:37:54.562" v="3" actId="47"/>
        <pc:sldMkLst>
          <pc:docMk/>
          <pc:sldMk cId="285705100" sldId="282"/>
        </pc:sldMkLst>
      </pc:sldChg>
      <pc:sldChg chg="del">
        <pc:chgData name="Mohan, Man" userId="37104710-05df-4370-9d86-514a293a6e2e" providerId="ADAL" clId="{F8A55050-74ED-45D5-92A7-053B2A482D3A}" dt="2024-10-11T02:38:02.733" v="20" actId="47"/>
        <pc:sldMkLst>
          <pc:docMk/>
          <pc:sldMk cId="1149221801" sldId="288"/>
        </pc:sldMkLst>
      </pc:sldChg>
      <pc:sldChg chg="del">
        <pc:chgData name="Mohan, Man" userId="37104710-05df-4370-9d86-514a293a6e2e" providerId="ADAL" clId="{F8A55050-74ED-45D5-92A7-053B2A482D3A}" dt="2024-10-11T02:37:59.784" v="14" actId="47"/>
        <pc:sldMkLst>
          <pc:docMk/>
          <pc:sldMk cId="1285376761" sldId="500"/>
        </pc:sldMkLst>
      </pc:sldChg>
      <pc:sldChg chg="del">
        <pc:chgData name="Mohan, Man" userId="37104710-05df-4370-9d86-514a293a6e2e" providerId="ADAL" clId="{F8A55050-74ED-45D5-92A7-053B2A482D3A}" dt="2024-10-11T02:38:01.991" v="19" actId="47"/>
        <pc:sldMkLst>
          <pc:docMk/>
          <pc:sldMk cId="3620413559" sldId="501"/>
        </pc:sldMkLst>
      </pc:sldChg>
      <pc:sldChg chg="del">
        <pc:chgData name="Mohan, Man" userId="37104710-05df-4370-9d86-514a293a6e2e" providerId="ADAL" clId="{F8A55050-74ED-45D5-92A7-053B2A482D3A}" dt="2024-10-11T02:38:01.472" v="18" actId="47"/>
        <pc:sldMkLst>
          <pc:docMk/>
          <pc:sldMk cId="4122175436" sldId="502"/>
        </pc:sldMkLst>
      </pc:sldChg>
      <pc:sldChg chg="del">
        <pc:chgData name="Mohan, Man" userId="37104710-05df-4370-9d86-514a293a6e2e" providerId="ADAL" clId="{F8A55050-74ED-45D5-92A7-053B2A482D3A}" dt="2024-10-11T02:37:55.004" v="4" actId="47"/>
        <pc:sldMkLst>
          <pc:docMk/>
          <pc:sldMk cId="1477486496" sldId="503"/>
        </pc:sldMkLst>
      </pc:sldChg>
      <pc:sldChg chg="del">
        <pc:chgData name="Mohan, Man" userId="37104710-05df-4370-9d86-514a293a6e2e" providerId="ADAL" clId="{F8A55050-74ED-45D5-92A7-053B2A482D3A}" dt="2024-10-11T02:38:01.092" v="17" actId="47"/>
        <pc:sldMkLst>
          <pc:docMk/>
          <pc:sldMk cId="2721794196" sldId="504"/>
        </pc:sldMkLst>
      </pc:sldChg>
      <pc:sldChg chg="del">
        <pc:chgData name="Mohan, Man" userId="37104710-05df-4370-9d86-514a293a6e2e" providerId="ADAL" clId="{F8A55050-74ED-45D5-92A7-053B2A482D3A}" dt="2024-10-11T02:38:00.164" v="15" actId="47"/>
        <pc:sldMkLst>
          <pc:docMk/>
          <pc:sldMk cId="4210385526" sldId="505"/>
        </pc:sldMkLst>
      </pc:sldChg>
      <pc:sldChg chg="del">
        <pc:chgData name="Mohan, Man" userId="37104710-05df-4370-9d86-514a293a6e2e" providerId="ADAL" clId="{F8A55050-74ED-45D5-92A7-053B2A482D3A}" dt="2024-10-11T02:38:00.604" v="16" actId="47"/>
        <pc:sldMkLst>
          <pc:docMk/>
          <pc:sldMk cId="1656193735" sldId="506"/>
        </pc:sldMkLst>
      </pc:sldChg>
    </pc:docChg>
  </pc:docChgLst>
  <pc:docChgLst>
    <pc:chgData name="Mohan, Man" userId="37104710-05df-4370-9d86-514a293a6e2e" providerId="ADAL" clId="{34A4D97C-8F8B-4408-B38B-393785F98635}"/>
    <pc:docChg chg="delSld modSld">
      <pc:chgData name="Mohan, Man" userId="37104710-05df-4370-9d86-514a293a6e2e" providerId="ADAL" clId="{34A4D97C-8F8B-4408-B38B-393785F98635}" dt="2024-10-15T20:50:14.808" v="5" actId="47"/>
      <pc:docMkLst>
        <pc:docMk/>
      </pc:docMkLst>
      <pc:sldChg chg="modSp del mod">
        <pc:chgData name="Mohan, Man" userId="37104710-05df-4370-9d86-514a293a6e2e" providerId="ADAL" clId="{34A4D97C-8F8B-4408-B38B-393785F98635}" dt="2024-10-15T20:50:14.341" v="4" actId="47"/>
        <pc:sldMkLst>
          <pc:docMk/>
          <pc:sldMk cId="4205977045" sldId="257"/>
        </pc:sldMkLst>
        <pc:spChg chg="mod">
          <ac:chgData name="Mohan, Man" userId="37104710-05df-4370-9d86-514a293a6e2e" providerId="ADAL" clId="{34A4D97C-8F8B-4408-B38B-393785F98635}" dt="2024-10-15T20:50:06.824" v="1" actId="20577"/>
          <ac:spMkLst>
            <pc:docMk/>
            <pc:sldMk cId="4205977045" sldId="257"/>
            <ac:spMk id="5" creationId="{6DEB934F-5EE7-4010-8186-6A91E26D24AD}"/>
          </ac:spMkLst>
        </pc:spChg>
      </pc:sldChg>
      <pc:sldChg chg="modSp del mod">
        <pc:chgData name="Mohan, Man" userId="37104710-05df-4370-9d86-514a293a6e2e" providerId="ADAL" clId="{34A4D97C-8F8B-4408-B38B-393785F98635}" dt="2024-10-15T20:50:14.808" v="5" actId="47"/>
        <pc:sldMkLst>
          <pc:docMk/>
          <pc:sldMk cId="3414948269" sldId="258"/>
        </pc:sldMkLst>
        <pc:spChg chg="mod">
          <ac:chgData name="Mohan, Man" userId="37104710-05df-4370-9d86-514a293a6e2e" providerId="ADAL" clId="{34A4D97C-8F8B-4408-B38B-393785F98635}" dt="2024-10-15T20:50:10.642" v="3" actId="20577"/>
          <ac:spMkLst>
            <pc:docMk/>
            <pc:sldMk cId="3414948269" sldId="258"/>
            <ac:spMk id="5" creationId="{8CFB2EA7-5BF8-484C-B30D-B4DA248A899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04583-7B5D-40B4-9C6F-03C96B52897B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F89A4-67EE-4C74-A11B-3F43D8EA81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49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BEA70D-3707-46A2-A485-AAE86DFEA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7700330-E2EA-4D07-9D93-6710457747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1351315-0B1E-43F9-9181-336A19B8D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60363D5-A7B9-4777-93AE-2F78C0E59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A5CC34B-092D-4C7A-ABA2-7552E9E89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067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AD26CF-1A19-45F2-B9DE-47DACDF40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606D00C-F753-487F-8B5C-1AE84AF893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689296-4539-4176-8256-C61131A77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2E0E34-1DD3-4652-86A3-272AD902A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E8106D-F029-4780-9715-81C5A3FD3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38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F712C04-2146-4D64-8941-528041968B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7675B9D-DC94-4AB1-ADC7-1BD6803BC2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54F9DBB-0DCF-49BD-A524-63B900121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636DF19-A71D-406E-83ED-36C474FFF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EE3502-7F4C-40E8-9072-8D28BB2BF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941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A59159-B982-4394-B832-096011BD7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55ADB8-D7D1-4FA2-8B4D-5DAB5EC21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DE22A4-94EA-4DE4-A2F6-1DAA60B4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8E490B2-C4E2-4EF1-BEEB-035A80420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1403662-B430-46BC-84C7-D808814BB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642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886453-A168-4680-9E8C-2D74DDE3F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60B88F-6DCF-40CB-B65D-D2BA7229B5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C47B9E-13A4-4FFB-98B3-5200E2BE2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B615512-68D1-4687-A658-0DFE754D8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9D8E0FE-E8F3-4654-8656-476144260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236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F2729F-3944-4F03-8032-39F1881B0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580B50-8709-4DC7-931B-352534FAC2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6A69BC4-6C28-435C-BEC9-37327CD35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11C899A-4A23-4DC8-9263-3AC966252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9F9BEAA-D690-4733-A7B5-CE9BC17AF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7251231-C7BD-4230-8B08-2A2F9FAB3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66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986141-A74D-4E71-AD24-48A53384D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117FE55-8D4B-4B3F-9FC0-400251B83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1E5E27D-98DE-46D6-BF5D-57A3AAD70E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A70CE71-2E40-46E3-B367-23C8A8B210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22EBE65-BAD6-4ED3-8E88-A0CA6FDBC6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43C7EFC-D303-40E7-B4A4-A2C6BFDD3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B705BD2-8602-47E6-A9E6-4656F4AB8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BB80679-178B-4860-852C-CFE1D4F7F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763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9F88B0-9D19-4FF4-9AC7-77BACEDD4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E367C5E-C6BC-400A-BB13-5D0E2F508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A2583F3-DC24-4165-88D9-FF7F5600F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576730E-E551-423C-BD86-5115AF82B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812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FD1F254-FC85-4D1C-AF6C-8DE072BD7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902D72B-1EEE-4861-8A8B-530642722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5538E7B-789C-49FA-805A-C1529D404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202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0470EA-7D03-4725-BA05-E7CE1E37B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F257138-28FB-406B-8438-46576CF45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5810CDF-550A-47EC-BCFD-81389CE8B4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212A10F-B061-4FBD-ADDF-DD9DCCA9C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34E30AC-E221-4572-99C0-A2FE3705F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398A571-57FC-44B6-AA2A-D25267604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928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C7F52C-996E-4B46-9605-FFFFA8F3C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7F9AB88-D2AF-4315-87D0-C91C24BC19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CDF98DF-667B-425A-9325-7B86ECD841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F2C9590-6A3B-472D-89D3-D2D5DBCFF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77AF6B6-4A12-4C7A-8030-6C9BC894A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4AD1C17-E2C4-4CFF-BB6E-AB9662D9D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457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29A8FAC-FE6A-4130-A3C5-BA0800FDB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ED9F49C-7723-4261-9EC6-BB0F23F8F7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D60EDE9-BE75-4900-AD13-3D691B6CE6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673029-6A76-4353-8913-376FE3904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E15938-83DD-4F7E-9CAC-EDDA39E143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48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5508ACEB-54BF-45DE-95C4-7B1C2F984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365" y="1698794"/>
            <a:ext cx="1681326" cy="4658674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176C1E18-96DD-4A26-A241-1A4312C8329E}"/>
              </a:ext>
            </a:extLst>
          </p:cNvPr>
          <p:cNvSpPr txBox="1"/>
          <p:nvPr/>
        </p:nvSpPr>
        <p:spPr>
          <a:xfrm>
            <a:off x="596246" y="616612"/>
            <a:ext cx="54997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altLang="zh-CN" sz="1800" dirty="0"/>
              <a:t>Fig.1. 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A6BC24C-5DBA-46FF-8D04-A8B2EC93B78B}"/>
              </a:ext>
            </a:extLst>
          </p:cNvPr>
          <p:cNvSpPr txBox="1"/>
          <p:nvPr/>
        </p:nvSpPr>
        <p:spPr>
          <a:xfrm>
            <a:off x="596246" y="1219927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altLang="zh-CN" dirty="0"/>
              <a:t>A DYRK1A </a:t>
            </a:r>
            <a:r>
              <a:rPr lang="en-US" altLang="zh-CN" dirty="0"/>
              <a:t>shRNA</a:t>
            </a:r>
            <a:r>
              <a:rPr lang="pt-BR" altLang="zh-CN" dirty="0"/>
              <a:t>–293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A995D23-FC7F-4608-9258-6472D01CFD95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389466" y="1166946"/>
            <a:ext cx="17297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/>
              <a:t>Control shRNA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F6DCD08-6D01-421C-8578-6ABD6CB4F313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7122159" y="1166947"/>
            <a:ext cx="17297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/>
              <a:t>DYRK1A shRNA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88430FCC-DB75-4231-B93C-B0D1E0628F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3090" y="1698794"/>
            <a:ext cx="2011700" cy="4658674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2D1AA8E3-E24E-4B25-9A7D-64040DC3851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8690724" y="1233390"/>
            <a:ext cx="186265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/>
              <a:t>Control shRNA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AD48F1CF-5407-410E-AA76-BF3B638D84A3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9489860" y="1294277"/>
            <a:ext cx="17297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/>
              <a:t>DYRK1A shRNA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8F2BA2E0-975A-45BB-9C1C-BFD8EF9AA748}"/>
              </a:ext>
            </a:extLst>
          </p:cNvPr>
          <p:cNvSpPr txBox="1"/>
          <p:nvPr/>
        </p:nvSpPr>
        <p:spPr>
          <a:xfrm>
            <a:off x="3033542" y="3859497"/>
            <a:ext cx="1526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α-DYRK1A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BDFF522-77E3-4241-9476-ED02D86A0955}"/>
              </a:ext>
            </a:extLst>
          </p:cNvPr>
          <p:cNvSpPr txBox="1"/>
          <p:nvPr/>
        </p:nvSpPr>
        <p:spPr>
          <a:xfrm>
            <a:off x="3033542" y="4472239"/>
            <a:ext cx="11009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α-ACTIN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DA2D17E3-3C19-4084-8642-F9369529CEC0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806624" y="2667380"/>
            <a:ext cx="17297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/>
              <a:t>Control shRNA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B16A0F3F-30EA-4D0B-AC1E-77929FAC32A2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539317" y="2667381"/>
            <a:ext cx="17297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/>
              <a:t>DYRK1A shRNA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EC32526C-6DF5-4C25-970A-4EABA70F96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963" y="3770717"/>
            <a:ext cx="1941521" cy="550972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773E80ED-3ECC-41AD-AAFC-C78DFC76E2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243" y="4462812"/>
            <a:ext cx="1941521" cy="4480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DBD1712-C91F-7C60-B999-ACB06423BF71}"/>
              </a:ext>
            </a:extLst>
          </p:cNvPr>
          <p:cNvSpPr txBox="1"/>
          <p:nvPr/>
        </p:nvSpPr>
        <p:spPr>
          <a:xfrm>
            <a:off x="8613546" y="2937164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100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4E5C9E-9CB0-AFD0-8F16-D62EBD48CFAA}"/>
              </a:ext>
            </a:extLst>
          </p:cNvPr>
          <p:cNvSpPr txBox="1"/>
          <p:nvPr/>
        </p:nvSpPr>
        <p:spPr>
          <a:xfrm>
            <a:off x="11019645" y="3152001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100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E9F1B9-0D76-C181-BBBE-C82713C702CA}"/>
              </a:ext>
            </a:extLst>
          </p:cNvPr>
          <p:cNvSpPr txBox="1"/>
          <p:nvPr/>
        </p:nvSpPr>
        <p:spPr>
          <a:xfrm>
            <a:off x="11037827" y="3605691"/>
            <a:ext cx="410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75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5D9117-3B9F-7A3F-E5E3-6E2AC009BBAB}"/>
              </a:ext>
            </a:extLst>
          </p:cNvPr>
          <p:cNvSpPr txBox="1"/>
          <p:nvPr/>
        </p:nvSpPr>
        <p:spPr>
          <a:xfrm>
            <a:off x="11034239" y="5020706"/>
            <a:ext cx="410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48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DB679E-DDEF-D9EE-4420-BDAC57BB35F9}"/>
              </a:ext>
            </a:extLst>
          </p:cNvPr>
          <p:cNvSpPr txBox="1"/>
          <p:nvPr/>
        </p:nvSpPr>
        <p:spPr>
          <a:xfrm>
            <a:off x="8617856" y="3467191"/>
            <a:ext cx="410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75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2D8F39-B360-0A10-AD9A-EEE36CEA460F}"/>
              </a:ext>
            </a:extLst>
          </p:cNvPr>
          <p:cNvSpPr txBox="1"/>
          <p:nvPr/>
        </p:nvSpPr>
        <p:spPr>
          <a:xfrm>
            <a:off x="8614268" y="4882206"/>
            <a:ext cx="410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48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F87CA8-7F51-9A05-B430-AA83CCBF1083}"/>
              </a:ext>
            </a:extLst>
          </p:cNvPr>
          <p:cNvSpPr txBox="1"/>
          <p:nvPr/>
        </p:nvSpPr>
        <p:spPr>
          <a:xfrm>
            <a:off x="11035665" y="4228829"/>
            <a:ext cx="410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63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F48360-3691-BFA9-0B83-4A7EBC844353}"/>
              </a:ext>
            </a:extLst>
          </p:cNvPr>
          <p:cNvSpPr txBox="1"/>
          <p:nvPr/>
        </p:nvSpPr>
        <p:spPr>
          <a:xfrm>
            <a:off x="8605600" y="4129978"/>
            <a:ext cx="410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1121486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4042</TotalTime>
  <Words>31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pinhua Wang</dc:creator>
  <cp:lastModifiedBy>Mohan, Man</cp:lastModifiedBy>
  <cp:revision>18</cp:revision>
  <dcterms:created xsi:type="dcterms:W3CDTF">2022-02-25T12:50:45Z</dcterms:created>
  <dcterms:modified xsi:type="dcterms:W3CDTF">2024-10-15T20:50:15Z</dcterms:modified>
</cp:coreProperties>
</file>